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72" r:id="rId5"/>
    <p:sldId id="292" r:id="rId6"/>
    <p:sldId id="259" r:id="rId7"/>
    <p:sldId id="281" r:id="rId8"/>
    <p:sldId id="283" r:id="rId9"/>
    <p:sldId id="285" r:id="rId10"/>
    <p:sldId id="290" r:id="rId11"/>
    <p:sldId id="291" r:id="rId12"/>
    <p:sldId id="288" r:id="rId13"/>
    <p:sldId id="287" r:id="rId14"/>
    <p:sldId id="286" r:id="rId15"/>
    <p:sldId id="263" r:id="rId16"/>
    <p:sldId id="280" r:id="rId17"/>
    <p:sldId id="293" r:id="rId18"/>
    <p:sldId id="278" r:id="rId19"/>
    <p:sldId id="25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수호" initials="정" lastIdx="1" clrIdx="0">
    <p:extLst>
      <p:ext uri="{19B8F6BF-5375-455C-9EA6-DF929625EA0E}">
        <p15:presenceInfo xmlns:p15="http://schemas.microsoft.com/office/powerpoint/2012/main" userId="S::sooho3242@office.skhu.ac.kr::3497b343-0185-4990-871d-a15ff8fd0a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2FF"/>
    <a:srgbClr val="CD5F01"/>
    <a:srgbClr val="58833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4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2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2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53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5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8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8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5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0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8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2B53F-4C1C-44D7-9F9F-8C17E4B31CB0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006C9-CC85-4084-B974-F1F87A3FF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75" y="2358132"/>
            <a:ext cx="1078865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 err="1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Codiboogie</a:t>
            </a:r>
            <a:endParaRPr lang="en-US" altLang="ko-KR" sz="110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  <a:p>
            <a:pPr algn="ctr"/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Lg smar"/>
              <a:ea typeface="나눔바른고딕" panose="020B0603020101020101" pitchFamily="50" charset="-127"/>
              <a:cs typeface="Dry Brush" panose="020B06040202020202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3244" y="4992786"/>
            <a:ext cx="736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Members: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김수현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진형준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박주영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한슬희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정수호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6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-54269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865BA-EAA4-4DF3-BEF4-A8AFAE6B4B82}"/>
              </a:ext>
            </a:extLst>
          </p:cNvPr>
          <p:cNvSpPr txBox="1"/>
          <p:nvPr/>
        </p:nvSpPr>
        <p:spPr>
          <a:xfrm>
            <a:off x="1863234" y="650540"/>
            <a:ext cx="221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mypage.html</a:t>
            </a:r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52A88F-CF5B-4600-8016-DFE41131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4" y="1725545"/>
            <a:ext cx="8271120" cy="4227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8D49D-AF3A-469F-96AD-28BD144597F7}"/>
              </a:ext>
            </a:extLst>
          </p:cNvPr>
          <p:cNvSpPr txBox="1"/>
          <p:nvPr/>
        </p:nvSpPr>
        <p:spPr>
          <a:xfrm>
            <a:off x="3956493" y="681317"/>
            <a:ext cx="616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메인페이지에서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 </a:t>
            </a:r>
            <a:r>
              <a:rPr lang="en-US" altLang="ko-KR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Mypage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버튼을 누르면 뜨는 페이지입니다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353531D-1CA1-4D67-BA72-C925C58D4312}"/>
              </a:ext>
            </a:extLst>
          </p:cNvPr>
          <p:cNvCxnSpPr>
            <a:cxnSpLocks/>
          </p:cNvCxnSpPr>
          <p:nvPr/>
        </p:nvCxnSpPr>
        <p:spPr>
          <a:xfrm>
            <a:off x="8040687" y="5132455"/>
            <a:ext cx="1486190" cy="0"/>
          </a:xfrm>
          <a:prstGeom prst="straightConnector1">
            <a:avLst/>
          </a:prstGeom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62066C-FE29-4A74-B776-D56BDA4C5EF0}"/>
              </a:ext>
            </a:extLst>
          </p:cNvPr>
          <p:cNvCxnSpPr>
            <a:cxnSpLocks/>
          </p:cNvCxnSpPr>
          <p:nvPr/>
        </p:nvCxnSpPr>
        <p:spPr>
          <a:xfrm>
            <a:off x="8040687" y="3886361"/>
            <a:ext cx="1486190" cy="0"/>
          </a:xfrm>
          <a:prstGeom prst="straightConnector1">
            <a:avLst/>
          </a:prstGeom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BA3730-58EC-45CE-9EB0-07EEC5E4ADA5}"/>
              </a:ext>
            </a:extLst>
          </p:cNvPr>
          <p:cNvSpPr txBox="1"/>
          <p:nvPr/>
        </p:nvSpPr>
        <p:spPr>
          <a:xfrm>
            <a:off x="9703267" y="3655528"/>
            <a:ext cx="2214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Inform.html</a:t>
            </a:r>
            <a:endParaRPr lang="ko-KR" altLang="en-US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264A10-E720-496E-810D-A396D2A955DC}"/>
              </a:ext>
            </a:extLst>
          </p:cNvPr>
          <p:cNvSpPr txBox="1"/>
          <p:nvPr/>
        </p:nvSpPr>
        <p:spPr>
          <a:xfrm>
            <a:off x="9791461" y="4901623"/>
            <a:ext cx="1898515" cy="826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draganddrop.html</a:t>
            </a:r>
            <a:endParaRPr lang="ko-KR" altLang="en-US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19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ㅌㅌ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5C6B4-6DD9-49F6-A6AE-8C6B9B94A084}"/>
              </a:ext>
            </a:extLst>
          </p:cNvPr>
          <p:cNvSpPr txBox="1"/>
          <p:nvPr/>
        </p:nvSpPr>
        <p:spPr>
          <a:xfrm>
            <a:off x="1353672" y="458737"/>
            <a:ext cx="1749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Inform.html</a:t>
            </a:r>
          </a:p>
          <a:p>
            <a:endParaRPr lang="en-US" altLang="ko-KR" sz="2400" dirty="0">
              <a:solidFill>
                <a:schemeClr val="bg1"/>
              </a:solidFill>
              <a:highlight>
                <a:srgbClr val="800000"/>
              </a:highlight>
            </a:endParaRPr>
          </a:p>
          <a:p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B1C995-B9AF-42B2-8345-68EA9123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11" y="1782220"/>
            <a:ext cx="9440378" cy="4617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4EA34-5F5A-4502-85C5-9DA54AF8AAA2}"/>
              </a:ext>
            </a:extLst>
          </p:cNvPr>
          <p:cNvSpPr txBox="1"/>
          <p:nvPr/>
        </p:nvSpPr>
        <p:spPr>
          <a:xfrm>
            <a:off x="1353672" y="1038128"/>
            <a:ext cx="788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</a:t>
            </a:r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회원가입했을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때 입력한 정보를 확인하고 수정할 수 있는 페이지입니다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73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7EED9D-5657-4190-9746-0C8501D5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7" y="1938839"/>
            <a:ext cx="10664065" cy="43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865BA-EAA4-4DF3-BEF4-A8AFAE6B4B82}"/>
              </a:ext>
            </a:extLst>
          </p:cNvPr>
          <p:cNvSpPr txBox="1"/>
          <p:nvPr/>
        </p:nvSpPr>
        <p:spPr>
          <a:xfrm>
            <a:off x="1033439" y="688503"/>
            <a:ext cx="385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draganddrop.html</a:t>
            </a:r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F8C9B-3905-4D59-A9DD-86BA10EF15BC}"/>
              </a:ext>
            </a:extLst>
          </p:cNvPr>
          <p:cNvSpPr txBox="1"/>
          <p:nvPr/>
        </p:nvSpPr>
        <p:spPr>
          <a:xfrm>
            <a:off x="4043082" y="565392"/>
            <a:ext cx="778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드래그앤드롭을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이용하여 장바구니에 담은 상품을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코디할 수 있는 페이지입니다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이 때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코디를 저장하면 메인 페이지에 코디가 등록됩니다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8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9236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372D6-9DD2-4E9F-A2FC-CD4C127B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8" y="2162873"/>
            <a:ext cx="7645361" cy="3425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72E5E-001B-476D-AF76-FA22A94D5C87}"/>
              </a:ext>
            </a:extLst>
          </p:cNvPr>
          <p:cNvSpPr txBox="1"/>
          <p:nvPr/>
        </p:nvSpPr>
        <p:spPr>
          <a:xfrm>
            <a:off x="1174378" y="760221"/>
            <a:ext cx="1990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result.html</a:t>
            </a:r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75E61-337F-42BB-BB77-156AD2FC244D}"/>
              </a:ext>
            </a:extLst>
          </p:cNvPr>
          <p:cNvSpPr txBox="1"/>
          <p:nvPr/>
        </p:nvSpPr>
        <p:spPr>
          <a:xfrm>
            <a:off x="3567681" y="249012"/>
            <a:ext cx="7017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업로드한 이미지를 자체적으로 검출하여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롯데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홈쇼핑에서 제공하는 상품들 중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유사상품을 보여주는 페이지입니다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상품 구매 페이지로 직접 이동할 수도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901207-690E-4BC7-82C1-D4D9AD9D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80" y="3024555"/>
            <a:ext cx="3639944" cy="207356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191998-7858-431A-9CFF-95432C9B8AB6}"/>
              </a:ext>
            </a:extLst>
          </p:cNvPr>
          <p:cNvCxnSpPr>
            <a:cxnSpLocks/>
          </p:cNvCxnSpPr>
          <p:nvPr/>
        </p:nvCxnSpPr>
        <p:spPr>
          <a:xfrm flipV="1">
            <a:off x="7037175" y="4729932"/>
            <a:ext cx="1452448" cy="536331"/>
          </a:xfrm>
          <a:prstGeom prst="straightConnector1">
            <a:avLst/>
          </a:prstGeom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3D0BF98-50E3-4D1C-8199-2062C31E113D}"/>
              </a:ext>
            </a:extLst>
          </p:cNvPr>
          <p:cNvSpPr/>
          <p:nvPr/>
        </p:nvSpPr>
        <p:spPr>
          <a:xfrm>
            <a:off x="6492240" y="5098120"/>
            <a:ext cx="565268" cy="330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6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B070C-4E5F-4B63-8FBD-23C6E183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" y="1888262"/>
            <a:ext cx="10910047" cy="4472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E3950-4037-4CA6-9E2D-798042313903}"/>
              </a:ext>
            </a:extLst>
          </p:cNvPr>
          <p:cNvSpPr txBox="1"/>
          <p:nvPr/>
        </p:nvSpPr>
        <p:spPr>
          <a:xfrm>
            <a:off x="1002961" y="774222"/>
            <a:ext cx="3083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my_cart.html </a:t>
            </a:r>
          </a:p>
          <a:p>
            <a:endParaRPr lang="ko-KR" altLang="en-US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CAF8E-FA3C-45C8-937C-B28FBD108100}"/>
              </a:ext>
            </a:extLst>
          </p:cNvPr>
          <p:cNvSpPr txBox="1"/>
          <p:nvPr/>
        </p:nvSpPr>
        <p:spPr>
          <a:xfrm>
            <a:off x="3441747" y="497223"/>
            <a:ext cx="819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장바구니에 담은 제품을 확인할 수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장바구니에 담은 제품을 누르면 롯데 홈쇼핑으로 들어가 구매할 수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40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60081" y="2421915"/>
            <a:ext cx="5010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Ch.03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4008" y="2421915"/>
            <a:ext cx="379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CD5F0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Function</a:t>
            </a:r>
            <a:endParaRPr lang="ko-KR" altLang="en-US" sz="7200" dirty="0">
              <a:solidFill>
                <a:srgbClr val="CD5F0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92880" y="1038682"/>
            <a:ext cx="9023351" cy="3966796"/>
          </a:xfrm>
          <a:prstGeom prst="rect">
            <a:avLst/>
          </a:prstGeom>
          <a:noFill/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3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00602-BD10-4661-B4C1-98FF518E295C}"/>
              </a:ext>
            </a:extLst>
          </p:cNvPr>
          <p:cNvSpPr txBox="1"/>
          <p:nvPr/>
        </p:nvSpPr>
        <p:spPr>
          <a:xfrm>
            <a:off x="4599822" y="385639"/>
            <a:ext cx="4122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Sans Serif" panose="020B0604020202020204" pitchFamily="34" charset="0"/>
              </a:rPr>
              <a:t>Function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Microsoft Sans Serif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9A74131-9BDF-44D8-B6BA-2FA8BE02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53" y="1977395"/>
            <a:ext cx="1091004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✔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자신이 마음에 드는 옷을 사진을 찍거나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캡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쳐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사진들을 인식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✔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옷의 정보를 파악하여 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롯데 홈쇼핑의 제품들을 </a:t>
            </a:r>
            <a:r>
              <a:rPr lang="ko-KR" altLang="en-US" dirty="0">
                <a:solidFill>
                  <a:srgbClr val="FF000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크롤링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하여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유사한 의류들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을 구매할 수 있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도록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롯데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on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사이트에 연결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✔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마음에 드는 옷들을 저장하면, 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저장한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옷들로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드래그앤드롭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기능을 이용하여 직접 코디 가능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💡 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크롤링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드래그앤드롭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크롤링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웹 페이지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그대로 가져와서 거기서 데이터를 추출해 내는 행위</a:t>
            </a:r>
            <a:endParaRPr lang="en-US" altLang="ko-KR" b="0" i="0" dirty="0">
              <a:solidFill>
                <a:schemeClr val="bg1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bg1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드래그앤드롭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시각적인 객체를 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클릭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하면서 다른 위치나 다른 가상 객체로 </a:t>
            </a:r>
            <a:r>
              <a:rPr lang="ko-KR" altLang="en-US" b="0" i="0" u="none" strike="noStrike" dirty="0" err="1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드래그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하는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행위</a:t>
            </a:r>
            <a:endParaRPr lang="en-US" altLang="ko-KR" sz="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부제목 10">
            <a:extLst>
              <a:ext uri="{FF2B5EF4-FFF2-40B4-BE49-F238E27FC236}">
                <a16:creationId xmlns:a16="http://schemas.microsoft.com/office/drawing/2014/main" id="{2E08CFAA-8253-493A-ADBB-A6CE6B17492A}"/>
              </a:ext>
            </a:extLst>
          </p:cNvPr>
          <p:cNvSpPr txBox="1">
            <a:spLocks/>
          </p:cNvSpPr>
          <p:nvPr/>
        </p:nvSpPr>
        <p:spPr>
          <a:xfrm>
            <a:off x="494427" y="3873431"/>
            <a:ext cx="4689230" cy="249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98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CAF8E-FA3C-45C8-937C-B28FBD108100}"/>
              </a:ext>
            </a:extLst>
          </p:cNvPr>
          <p:cNvSpPr txBox="1"/>
          <p:nvPr/>
        </p:nvSpPr>
        <p:spPr>
          <a:xfrm>
            <a:off x="681130" y="471097"/>
            <a:ext cx="819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개발 플랫폼</a:t>
            </a: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23A9219-0678-4848-B154-445F3858C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432295"/>
            <a:ext cx="1828800" cy="4389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D2201B-E8EC-487D-B785-7968F46D9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3" y="1606620"/>
            <a:ext cx="2619375" cy="1206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086B60-E568-44AB-8753-104795A30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66" y="1543044"/>
            <a:ext cx="2619375" cy="1333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9B5268-7641-4E6B-A153-91FF851BCF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2" y="1482791"/>
            <a:ext cx="1960028" cy="17321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D73AA4-2EBE-48F4-A497-A365F2F37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98" y="1543044"/>
            <a:ext cx="2190750" cy="1333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716BA4-6945-42B6-946B-CEBCA6029BEE}"/>
              </a:ext>
            </a:extLst>
          </p:cNvPr>
          <p:cNvSpPr txBox="1"/>
          <p:nvPr/>
        </p:nvSpPr>
        <p:spPr>
          <a:xfrm>
            <a:off x="180386" y="3429000"/>
            <a:ext cx="3760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파이썬에서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제공하는 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Selenium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라이브러리로  동적 </a:t>
            </a:r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크롤링을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통해 롯데 </a:t>
            </a:r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홈쇼핑으로부터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상품 데이터를 가져옵니다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33485-7664-4AEC-AADE-BF69057D1B86}"/>
              </a:ext>
            </a:extLst>
          </p:cNvPr>
          <p:cNvSpPr txBox="1"/>
          <p:nvPr/>
        </p:nvSpPr>
        <p:spPr>
          <a:xfrm>
            <a:off x="3940627" y="3911756"/>
            <a:ext cx="376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이미지 전처리와 </a:t>
            </a:r>
            <a:r>
              <a:rPr lang="en-US" altLang="ko-KR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hsv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색 공간을 통해 검출해 낸 색을 롯데 상품들의 색과 비교합니다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ED53C-7C32-4437-A442-CE0052D82097}"/>
              </a:ext>
            </a:extLst>
          </p:cNvPr>
          <p:cNvSpPr txBox="1"/>
          <p:nvPr/>
        </p:nvSpPr>
        <p:spPr>
          <a:xfrm>
            <a:off x="8118700" y="3736487"/>
            <a:ext cx="376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Celery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Redis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비동기 처리를 사용하여 사용자가 끊김이 없이 이용할 수 있도록 합니다</a:t>
            </a:r>
            <a:r>
              <a:rPr lang="en-US" altLang="ko-KR" sz="200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8472"/>
            <a:ext cx="12192000" cy="6839528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00602-BD10-4661-B4C1-98FF518E295C}"/>
              </a:ext>
            </a:extLst>
          </p:cNvPr>
          <p:cNvSpPr txBox="1"/>
          <p:nvPr/>
        </p:nvSpPr>
        <p:spPr>
          <a:xfrm>
            <a:off x="724083" y="512496"/>
            <a:ext cx="57006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Sans Serif" panose="020B0604020202020204" pitchFamily="34" charset="0"/>
              </a:rPr>
              <a:t>드래그앤드롭</a:t>
            </a:r>
            <a:r>
              <a:rPr lang="ko-KR" altLang="en-US" sz="4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Sans Serif" panose="020B0604020202020204" pitchFamily="34" charset="0"/>
              </a:rPr>
              <a:t> 원리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G Smart UI SemiBold" panose="020B0700000101010101" pitchFamily="50" charset="-127"/>
              <a:ea typeface="LG Smart UI SemiBold" panose="020B0700000101010101" pitchFamily="50" charset="-127"/>
              <a:cs typeface="Microsoft Sans Serif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9A74131-9BDF-44D8-B6BA-2FA8BE02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8" y="1879096"/>
            <a:ext cx="6597862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  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7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BE34AF-D5BE-468C-8EC3-DA99A1819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t="25512" r="1698" b="10473"/>
          <a:stretch/>
        </p:blipFill>
        <p:spPr>
          <a:xfrm>
            <a:off x="5614172" y="862115"/>
            <a:ext cx="6068616" cy="4029625"/>
          </a:xfrm>
          <a:prstGeom prst="rect">
            <a:avLst/>
          </a:prstGeom>
        </p:spPr>
      </p:pic>
      <p:sp>
        <p:nvSpPr>
          <p:cNvPr id="14" name="부제목 10">
            <a:extLst>
              <a:ext uri="{FF2B5EF4-FFF2-40B4-BE49-F238E27FC236}">
                <a16:creationId xmlns:a16="http://schemas.microsoft.com/office/drawing/2014/main" id="{2E08CFAA-8253-493A-ADBB-A6CE6B17492A}"/>
              </a:ext>
            </a:extLst>
          </p:cNvPr>
          <p:cNvSpPr txBox="1">
            <a:spLocks/>
          </p:cNvSpPr>
          <p:nvPr/>
        </p:nvSpPr>
        <p:spPr>
          <a:xfrm>
            <a:off x="509212" y="1379041"/>
            <a:ext cx="5019306" cy="4966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원리</a:t>
            </a:r>
            <a:r>
              <a:rPr lang="en-US" altLang="ko-KR" sz="32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Canny Edge Detector</a:t>
            </a:r>
          </a:p>
          <a:p>
            <a:endParaRPr lang="en-US" altLang="ko-KR" sz="32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🔍 높은 픽셀 값으로 구성된 영역과 낮은 픽셀 값으로 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구성된 영역 사이에 에지가 검출됩니다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🔍 좋은 에지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하얀 선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조건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1.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낮은 </a:t>
            </a:r>
            <a:r>
              <a:rPr lang="ko-KR" altLang="en-US" sz="16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에러율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👉 실제 에지가 아닌 부분을 출력하면 안 됩니다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2.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정확한 에지 위치 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👉 실제 사진과 출력된 에지의 거리 차이를 최소화해야 합니다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3. </a:t>
            </a: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응답 최소화 </a:t>
            </a:r>
            <a:endParaRPr lang="en-US" altLang="ko-KR" sz="16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👉 한 부분에 하나의 에지만 출력되야 합니다</a:t>
            </a:r>
            <a:r>
              <a:rPr lang="en-US" altLang="ko-KR" sz="16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15D18-0B44-44CE-ABBE-2595D97E8A4A}"/>
              </a:ext>
            </a:extLst>
          </p:cNvPr>
          <p:cNvSpPr txBox="1"/>
          <p:nvPr/>
        </p:nvSpPr>
        <p:spPr>
          <a:xfrm>
            <a:off x="5337565" y="5349554"/>
            <a:ext cx="644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👉 에지는 하얀색으로 변하고 나머지 배경들은 검은색으로 나타납니다</a:t>
            </a:r>
            <a:r>
              <a:rPr lang="en-US" altLang="ko-KR" sz="1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r>
              <a:rPr lang="ko-KR" altLang="en-US" sz="18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8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2700"/>
            <a:ext cx="12192000" cy="68326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50782" y="2754580"/>
            <a:ext cx="7046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Thank you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95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675" y="160137"/>
            <a:ext cx="10788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Table</a:t>
            </a:r>
            <a:r>
              <a:rPr lang="ko-KR" altLang="en-US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 </a:t>
            </a:r>
            <a:r>
              <a:rPr lang="en-US" altLang="ko-KR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of</a:t>
            </a:r>
            <a:r>
              <a:rPr lang="ko-KR" altLang="en-US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 </a:t>
            </a:r>
            <a:r>
              <a:rPr lang="en-US" altLang="ko-KR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contents</a:t>
            </a:r>
            <a:endParaRPr lang="ko-KR" altLang="en-US" sz="8800" dirty="0">
              <a:solidFill>
                <a:schemeClr val="tx2">
                  <a:lumMod val="40000"/>
                  <a:lumOff val="6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2945" y="2296957"/>
            <a:ext cx="2567709" cy="742869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2945" y="3577133"/>
            <a:ext cx="4359835" cy="685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52944" y="4802749"/>
            <a:ext cx="2355273" cy="685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0410" y="2425198"/>
            <a:ext cx="377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1. Motivation_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동기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075" y="4871703"/>
            <a:ext cx="349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3. Function_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기능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2945" y="3689200"/>
            <a:ext cx="435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2. Page introduction_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페이지 소개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97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-795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1849" y="2220720"/>
            <a:ext cx="5010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Ch.01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3506" y="1882794"/>
            <a:ext cx="5959006" cy="4231750"/>
          </a:xfrm>
          <a:prstGeom prst="rect">
            <a:avLst/>
          </a:prstGeom>
          <a:noFill/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74588" y="3758975"/>
            <a:ext cx="5010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82622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1BC1194-7CF8-4636-A540-CD17D1A6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1520" y="0"/>
            <a:ext cx="4572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2CA66-AC36-44E5-AC9C-42A8EF62819A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AFEB4F-D184-4E6D-A091-22F76F3D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D44A7-D390-48C6-8C71-E768F2F1263D}"/>
              </a:ext>
            </a:extLst>
          </p:cNvPr>
          <p:cNvSpPr txBox="1"/>
          <p:nvPr/>
        </p:nvSpPr>
        <p:spPr>
          <a:xfrm>
            <a:off x="4671869" y="413266"/>
            <a:ext cx="3564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Sans Serif" panose="020B0604020202020204" pitchFamily="34" charset="0"/>
              </a:rPr>
              <a:t>Motivation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2586F1E-BD9C-4E71-9F33-C535180E6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73" y="1593394"/>
            <a:ext cx="797839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👉 본인이 보았던 옷들 중 마음에 드는 옷의 정보가 궁금할 때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5F94375-1913-413F-8A15-6DA076160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143" y="2597388"/>
            <a:ext cx="79783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👉 </a:t>
            </a:r>
            <a:r>
              <a:rPr lang="ko-KR" altLang="en-US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셀럽이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입은 옷의 정보가 궁금할 때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FEE814E6-953D-4206-BBA0-D6255A89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75" y="3364798"/>
            <a:ext cx="797839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0C66497-629F-481D-9E6C-F637BA15B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143" y="3607368"/>
            <a:ext cx="79783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👉 내가 구매하려는 옷들을 미리 코디해보고 싶을 때</a:t>
            </a: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0716B550-0859-45DC-A9E8-57B99E73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74" y="5026518"/>
            <a:ext cx="79783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➡ </a:t>
            </a: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어떻게 하면 이러한 </a:t>
            </a: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Needs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를 충족시킬 수 있을까</a:t>
            </a: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?”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41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1BC1194-7CF8-4636-A540-CD17D1A6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1520" y="0"/>
            <a:ext cx="4572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2CA66-AC36-44E5-AC9C-42A8EF62819A}"/>
              </a:ext>
            </a:extLst>
          </p:cNvPr>
          <p:cNvSpPr/>
          <p:nvPr/>
        </p:nvSpPr>
        <p:spPr>
          <a:xfrm>
            <a:off x="0" y="-20723"/>
            <a:ext cx="12192000" cy="685800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AFEB4F-D184-4E6D-A091-22F76F3D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D44A7-D390-48C6-8C71-E768F2F1263D}"/>
              </a:ext>
            </a:extLst>
          </p:cNvPr>
          <p:cNvSpPr txBox="1"/>
          <p:nvPr/>
        </p:nvSpPr>
        <p:spPr>
          <a:xfrm>
            <a:off x="4782706" y="333148"/>
            <a:ext cx="3564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icrosoft Sans Serif" panose="020B0604020202020204" pitchFamily="34" charset="0"/>
              </a:rPr>
              <a:t>Motivation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0716B550-0859-45DC-A9E8-57B99E73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800" y="1449987"/>
            <a:ext cx="797839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🧐 </a:t>
            </a:r>
            <a:r>
              <a:rPr lang="ko-KR" altLang="en-US" sz="2400" dirty="0">
                <a:highlight>
                  <a:srgbClr val="FF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롯데 홈쇼핑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에서 추가됐으면 하는 부분</a:t>
            </a: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!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4B4DA-4623-470C-A6FB-74C2F2098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794" y="4347085"/>
            <a:ext cx="79783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👕 장바구니에 담은 상품을 미리 코디해보는 기능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B351A9A-FEA6-45AC-B93C-3E73D77C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794" y="2704985"/>
            <a:ext cx="79783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👕 </a:t>
            </a:r>
            <a:r>
              <a:rPr lang="ko-KR" altLang="en-US" sz="24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셀럽의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옷이 궁금할 때 카메라를 통해 인식하여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  </a:t>
            </a:r>
            <a:r>
              <a:rPr lang="ko-KR" altLang="en-US" sz="24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롯데 홈쇼핑에서의 유사상품을 띄워주는 기능</a:t>
            </a:r>
            <a:endParaRPr lang="en-US" altLang="ko-KR" sz="24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37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1050" cy="6883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01656" y="-12700"/>
            <a:ext cx="7909394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1035" y="1482884"/>
            <a:ext cx="5010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Ch.02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2700"/>
            <a:ext cx="4301656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90899" y="-12700"/>
            <a:ext cx="2143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8941" y="535678"/>
            <a:ext cx="11474823" cy="3998222"/>
          </a:xfrm>
          <a:prstGeom prst="rect">
            <a:avLst/>
          </a:prstGeom>
          <a:noFill/>
          <a:ln w="444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01558" y="2553088"/>
            <a:ext cx="1181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92D050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Dry Brush" panose="020B0604020202020204" pitchFamily="50" charset="-127"/>
              </a:rPr>
              <a:t>Page introduction</a:t>
            </a:r>
            <a:endParaRPr lang="ko-KR" altLang="en-US" sz="8800" dirty="0">
              <a:solidFill>
                <a:srgbClr val="92D05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Dry Brush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7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C18DFF-A349-4A48-92DB-7B23E750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05" y="1231739"/>
            <a:ext cx="7611035" cy="5292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C1DBD-C91B-48EB-87A0-E7E0123A0B70}"/>
              </a:ext>
            </a:extLst>
          </p:cNvPr>
          <p:cNvSpPr txBox="1"/>
          <p:nvPr/>
        </p:nvSpPr>
        <p:spPr>
          <a:xfrm>
            <a:off x="3675530" y="394463"/>
            <a:ext cx="9419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처음 뜨는 페이지로 </a:t>
            </a:r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코디부기에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대한 소개해주는 글이 있고 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버튼을 클릭한 후 로그인하면 </a:t>
            </a:r>
            <a:r>
              <a:rPr lang="ko-KR" altLang="en-US" sz="2000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메인페이지로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이동할 수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3F6D9-5E8D-441C-9EAA-56EF90A4949C}"/>
              </a:ext>
            </a:extLst>
          </p:cNvPr>
          <p:cNvSpPr txBox="1"/>
          <p:nvPr/>
        </p:nvSpPr>
        <p:spPr>
          <a:xfrm>
            <a:off x="744071" y="493075"/>
            <a:ext cx="2814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introduce.html</a:t>
            </a:r>
          </a:p>
          <a:p>
            <a:endParaRPr lang="ko-KR" altLang="en-US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860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9050" y="0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1491B-0B72-497B-8B61-6CA1549B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7" y="1910386"/>
            <a:ext cx="5919730" cy="4060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5C6B4-6DD9-49F6-A6AE-8C6B9B94A084}"/>
              </a:ext>
            </a:extLst>
          </p:cNvPr>
          <p:cNvSpPr txBox="1"/>
          <p:nvPr/>
        </p:nvSpPr>
        <p:spPr>
          <a:xfrm>
            <a:off x="242047" y="620345"/>
            <a:ext cx="319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login.html </a:t>
            </a:r>
          </a:p>
          <a:p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20192-A927-498B-9F7B-EB0A1D3F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07" y="1910387"/>
            <a:ext cx="5746376" cy="4060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B3AB9B-F2AE-486E-BF3E-BC750425A3AE}"/>
              </a:ext>
            </a:extLst>
          </p:cNvPr>
          <p:cNvSpPr txBox="1"/>
          <p:nvPr/>
        </p:nvSpPr>
        <p:spPr>
          <a:xfrm>
            <a:off x="242047" y="1204247"/>
            <a:ext cx="772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코디부기에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로그인하는 페이지로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로그인 후 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메인페이지로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갈 수 있습니다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F683A-3BE6-4921-AB27-32F008BFF3F6}"/>
              </a:ext>
            </a:extLst>
          </p:cNvPr>
          <p:cNvSpPr txBox="1"/>
          <p:nvPr/>
        </p:nvSpPr>
        <p:spPr>
          <a:xfrm>
            <a:off x="7068773" y="649767"/>
            <a:ext cx="279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signup.html</a:t>
            </a:r>
            <a:endParaRPr lang="ko-KR" altLang="en-US" sz="2400" dirty="0">
              <a:solidFill>
                <a:schemeClr val="bg1"/>
              </a:solidFill>
              <a:highlight>
                <a:srgbClr val="800000"/>
              </a:highligh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E890-09AB-40F5-AD84-2AB15D19F4A6}"/>
              </a:ext>
            </a:extLst>
          </p:cNvPr>
          <p:cNvSpPr txBox="1"/>
          <p:nvPr/>
        </p:nvSpPr>
        <p:spPr>
          <a:xfrm>
            <a:off x="6829170" y="1204247"/>
            <a:ext cx="428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 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코디부기에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회원가입할</a:t>
            </a:r>
            <a:r>
              <a:rPr lang="ko-KR" altLang="en-US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수 있는 페이지입니다</a:t>
            </a:r>
            <a:r>
              <a: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09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" y="0"/>
            <a:ext cx="12188126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9372"/>
            <a:ext cx="1220911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45153-C26E-42B3-A58F-1A315A8A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4190"/>
            <a:ext cx="7360024" cy="33796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6AD15E-8179-4FED-9206-290B0573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6824"/>
            <a:ext cx="7360024" cy="3281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B9282-BF38-41DC-A44F-92168D53A796}"/>
              </a:ext>
            </a:extLst>
          </p:cNvPr>
          <p:cNvSpPr txBox="1"/>
          <p:nvPr/>
        </p:nvSpPr>
        <p:spPr>
          <a:xfrm>
            <a:off x="8186829" y="1145920"/>
            <a:ext cx="541468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main2.html (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메인 페이지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800000"/>
                </a:highligh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  <a:p>
            <a:endParaRPr lang="en-US" altLang="ko-KR" sz="2400" dirty="0">
              <a:solidFill>
                <a:srgbClr val="FF0000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로그인을 하면 들어올 수 있는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페이지입니다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사용자가 원하는 방식으로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이미지를 업로드하는 버튼이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가지 마련되어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검색결과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로그아웃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장바구니 페이지로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이동 가능합니다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또한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마이페이지나 드래그 앤 드롭</a:t>
            </a:r>
            <a:endParaRPr lang="en-US" altLang="ko-KR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페이지로 갈 수 있습니다</a:t>
            </a:r>
            <a:r>
              <a:rPr lang="en-US" altLang="ko-KR" sz="20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12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512</Words>
  <Application>Microsoft Office PowerPoint</Application>
  <PresentationFormat>와이드스크린</PresentationFormat>
  <Paragraphs>103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Lg smar</vt:lpstr>
      <vt:lpstr>LG Smart UI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하태윤</dc:creator>
  <cp:lastModifiedBy>JHJ</cp:lastModifiedBy>
  <cp:revision>49</cp:revision>
  <dcterms:created xsi:type="dcterms:W3CDTF">2017-05-27T13:14:57Z</dcterms:created>
  <dcterms:modified xsi:type="dcterms:W3CDTF">2020-10-25T15:33:06Z</dcterms:modified>
</cp:coreProperties>
</file>